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6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28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01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8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764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12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74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13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15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4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23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4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9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37D19A-4A95-48BC-A341-3ECA03141E5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8CAA45-6CB5-4BA7-A0E1-BBC039D3C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4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Force Roundtable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role for the Task Force in making policy?</a:t>
            </a:r>
          </a:p>
          <a:p>
            <a:r>
              <a:rPr lang="en-US" dirty="0"/>
              <a:t>How can the Task Force influence statewide assessment policy?</a:t>
            </a:r>
          </a:p>
          <a:p>
            <a:r>
              <a:rPr lang="en-US" dirty="0"/>
              <a:t>If the Task Force was disbanded, would it make a difference? OR</a:t>
            </a:r>
          </a:p>
          <a:p>
            <a:r>
              <a:rPr lang="en-US" dirty="0"/>
              <a:t>Should the Task Force become a Steering Committee that meets twice a year for assessment professional development? OR</a:t>
            </a:r>
          </a:p>
          <a:p>
            <a:r>
              <a:rPr lang="en-US" dirty="0"/>
              <a:t>Is there a third way </a:t>
            </a:r>
            <a:r>
              <a:rPr lang="en-US"/>
              <a:t>we haven’t </a:t>
            </a:r>
            <a:r>
              <a:rPr lang="en-US" dirty="0"/>
              <a:t>considered?</a:t>
            </a:r>
          </a:p>
        </p:txBody>
      </p:sp>
    </p:spTree>
    <p:extLst>
      <p:ext uri="{BB962C8B-B14F-4D97-AF65-F5344CB8AC3E}">
        <p14:creationId xmlns:p14="http://schemas.microsoft.com/office/powerpoint/2010/main" val="1813439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67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Task Force Roundtable</vt:lpstr>
    </vt:vector>
  </TitlesOfParts>
  <Company>Quinsigamond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Services</dc:creator>
  <cp:lastModifiedBy>Awkward, Robert (DHE)</cp:lastModifiedBy>
  <cp:revision>2</cp:revision>
  <dcterms:created xsi:type="dcterms:W3CDTF">2019-03-01T14:30:45Z</dcterms:created>
  <dcterms:modified xsi:type="dcterms:W3CDTF">2019-03-07T19:53:22Z</dcterms:modified>
</cp:coreProperties>
</file>